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12192000"/>
  <p:notesSz cx="6858000" cy="9144000"/>
  <p:embeddedFontLst>
    <p:embeddedFont>
      <p:font typeface="Play"/>
      <p:regular r:id="rId15"/>
      <p:bold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17" roundtripDataSignature="AMtx7mgX1MifQIFBwEKxv2QYfkIBU3p/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lay-regular.fntdata"/><Relationship Id="rId14" Type="http://schemas.openxmlformats.org/officeDocument/2006/relationships/slide" Target="slides/slide9.xml"/><Relationship Id="rId17" Type="http://customschemas.google.com/relationships/presentationmetadata" Target="metadata"/><Relationship Id="rId16" Type="http://schemas.openxmlformats.org/officeDocument/2006/relationships/font" Target="fonts/Play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2c625889d0d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" name="Google Shape;15;g2c625889d0d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2c625889d0d_2_2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" name="Google Shape;24;g2c625889d0d_2_2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" name="Google Shape;3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" name="Google Shape;4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8" name="Google Shape;48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9" name="Google Shape;59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0" name="Google Shape;70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1" name="Google Shape;81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0" name="Google Shape;90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b="0" i="0" sz="60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E9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hyperlink" Target="mailto:kool@vaidakool.ee" TargetMode="External"/><Relationship Id="rId4" Type="http://schemas.openxmlformats.org/officeDocument/2006/relationships/hyperlink" Target="https://www.vaidakool.e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g2c625889d0d_0_0"/>
          <p:cNvSpPr txBox="1"/>
          <p:nvPr>
            <p:ph type="ctrTitle"/>
          </p:nvPr>
        </p:nvSpPr>
        <p:spPr>
          <a:xfrm>
            <a:off x="722349" y="1543519"/>
            <a:ext cx="10747200" cy="194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802D"/>
              </a:buClr>
              <a:buSzPts val="4800"/>
              <a:buFont typeface="Verdana"/>
              <a:buNone/>
            </a:pPr>
            <a:r>
              <a:t/>
            </a:r>
            <a:endParaRPr b="1" sz="4800">
              <a:solidFill>
                <a:srgbClr val="4C802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802D"/>
              </a:buClr>
              <a:buSzPts val="4800"/>
              <a:buFont typeface="Verdana"/>
              <a:buNone/>
            </a:pPr>
            <a:r>
              <a:rPr b="1" lang="en-US" sz="4800">
                <a:solidFill>
                  <a:srgbClr val="4C802D"/>
                </a:solidFill>
                <a:latin typeface="Verdana"/>
                <a:ea typeface="Verdana"/>
                <a:cs typeface="Verdana"/>
                <a:sym typeface="Verdana"/>
              </a:rPr>
              <a:t>PRESENTATSIOONI PEALKIRI </a:t>
            </a:r>
            <a:br>
              <a:rPr lang="en-US" sz="4800">
                <a:solidFill>
                  <a:srgbClr val="4C802D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1" lang="en-US" sz="4800">
                <a:solidFill>
                  <a:srgbClr val="325F20"/>
                </a:solidFill>
                <a:latin typeface="Verdana"/>
                <a:ea typeface="Verdana"/>
                <a:cs typeface="Verdana"/>
                <a:sym typeface="Verdana"/>
              </a:rPr>
              <a:t>VAJADUSEL KAHEL REAL</a:t>
            </a:r>
            <a:endParaRPr sz="4800">
              <a:solidFill>
                <a:srgbClr val="325F2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" name="Google Shape;18;g2c625889d0d_0_0"/>
          <p:cNvSpPr txBox="1"/>
          <p:nvPr>
            <p:ph idx="1" type="subTitle"/>
          </p:nvPr>
        </p:nvSpPr>
        <p:spPr>
          <a:xfrm>
            <a:off x="1591270" y="3865519"/>
            <a:ext cx="9144000" cy="7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5F20"/>
              </a:buClr>
              <a:buSzPts val="2400"/>
              <a:buNone/>
            </a:pPr>
            <a:r>
              <a:rPr lang="en-US">
                <a:solidFill>
                  <a:srgbClr val="325F20"/>
                </a:solidFill>
                <a:latin typeface="Verdana"/>
                <a:ea typeface="Verdana"/>
                <a:cs typeface="Verdana"/>
                <a:sym typeface="Verdana"/>
              </a:rPr>
              <a:t>Nimi Nimeste</a:t>
            </a:r>
            <a:br>
              <a:rPr lang="en-US">
                <a:solidFill>
                  <a:srgbClr val="325F2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>
                <a:solidFill>
                  <a:srgbClr val="325F20"/>
                </a:solidFill>
                <a:latin typeface="Verdana"/>
                <a:ea typeface="Verdana"/>
                <a:cs typeface="Verdana"/>
                <a:sym typeface="Verdana"/>
              </a:rPr>
              <a:t>Klass</a:t>
            </a:r>
            <a:endParaRPr>
              <a:solidFill>
                <a:srgbClr val="325F20"/>
              </a:solidFill>
            </a:endParaRPr>
          </a:p>
        </p:txBody>
      </p:sp>
      <p:sp>
        <p:nvSpPr>
          <p:cNvPr id="19" name="Google Shape;19;g2c625889d0d_0_0"/>
          <p:cNvSpPr/>
          <p:nvPr/>
        </p:nvSpPr>
        <p:spPr>
          <a:xfrm>
            <a:off x="-50" y="5157008"/>
            <a:ext cx="12192000" cy="1701000"/>
          </a:xfrm>
          <a:prstGeom prst="rect">
            <a:avLst/>
          </a:prstGeom>
          <a:solidFill>
            <a:srgbClr val="4882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g2c625889d0d_0_0"/>
          <p:cNvSpPr txBox="1"/>
          <p:nvPr/>
        </p:nvSpPr>
        <p:spPr>
          <a:xfrm>
            <a:off x="8472010" y="6347550"/>
            <a:ext cx="1596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F5DC"/>
              </a:buClr>
              <a:buSzPts val="1800"/>
              <a:buFont typeface="Verdana"/>
              <a:buNone/>
            </a:pPr>
            <a:r>
              <a:rPr b="0" i="0" lang="en-US" sz="1800" u="none" cap="none" strike="noStrike">
                <a:solidFill>
                  <a:srgbClr val="FFFFE9"/>
                </a:solidFill>
                <a:latin typeface="Verdana"/>
                <a:ea typeface="Verdana"/>
                <a:cs typeface="Verdana"/>
                <a:sym typeface="Verdana"/>
              </a:rPr>
              <a:t>pp.kk.aaaa</a:t>
            </a:r>
            <a:endParaRPr b="0" i="0" sz="1400" u="none" cap="none" strike="noStrike">
              <a:solidFill>
                <a:srgbClr val="FFFFE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g2c625889d0d_0_0"/>
          <p:cNvSpPr txBox="1"/>
          <p:nvPr/>
        </p:nvSpPr>
        <p:spPr>
          <a:xfrm>
            <a:off x="4718535" y="6316775"/>
            <a:ext cx="2889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FFFFE9"/>
                </a:solidFill>
                <a:latin typeface="Verdana"/>
                <a:ea typeface="Verdana"/>
                <a:cs typeface="Verdana"/>
                <a:sym typeface="Verdana"/>
              </a:rPr>
              <a:t> VAIDA PÕHIKOOL</a:t>
            </a:r>
            <a:endParaRPr b="0" i="0" sz="1400" u="none" cap="none" strike="noStrike">
              <a:solidFill>
                <a:srgbClr val="FFFFE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2c625889d0d_2_226"/>
          <p:cNvSpPr/>
          <p:nvPr/>
        </p:nvSpPr>
        <p:spPr>
          <a:xfrm>
            <a:off x="0" y="6237013"/>
            <a:ext cx="12192000" cy="621000"/>
          </a:xfrm>
          <a:prstGeom prst="rect">
            <a:avLst/>
          </a:prstGeom>
          <a:solidFill>
            <a:srgbClr val="4882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g2c625889d0d_2_226"/>
          <p:cNvSpPr txBox="1"/>
          <p:nvPr>
            <p:ph type="ctrTitle"/>
          </p:nvPr>
        </p:nvSpPr>
        <p:spPr>
          <a:xfrm>
            <a:off x="1524000" y="-346778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822D"/>
              </a:buClr>
              <a:buSzPts val="6000"/>
              <a:buFont typeface="Verdana"/>
              <a:buNone/>
            </a:pPr>
            <a:r>
              <a:rPr b="1" lang="en-US">
                <a:solidFill>
                  <a:srgbClr val="48822D"/>
                </a:solidFill>
                <a:latin typeface="Verdana"/>
                <a:ea typeface="Verdana"/>
                <a:cs typeface="Verdana"/>
                <a:sym typeface="Verdana"/>
              </a:rPr>
              <a:t>Slaidi pealkiri</a:t>
            </a:r>
            <a:endParaRPr>
              <a:solidFill>
                <a:srgbClr val="332B6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822D"/>
              </a:buClr>
              <a:buSzPts val="6000"/>
              <a:buFont typeface="Verdana"/>
              <a:buNone/>
            </a:pPr>
            <a:r>
              <a:rPr lang="en-US">
                <a:solidFill>
                  <a:srgbClr val="48822D"/>
                </a:solidFill>
                <a:latin typeface="Verdana"/>
                <a:ea typeface="Verdana"/>
                <a:cs typeface="Verdana"/>
                <a:sym typeface="Verdana"/>
              </a:rPr>
              <a:t>vajadusel kahel rea</a:t>
            </a:r>
            <a:r>
              <a:rPr lang="en-US">
                <a:solidFill>
                  <a:srgbClr val="48822D"/>
                </a:solidFill>
                <a:latin typeface="Verdana"/>
                <a:ea typeface="Verdana"/>
                <a:cs typeface="Verdana"/>
                <a:sym typeface="Verdana"/>
              </a:rPr>
              <a:t>l</a:t>
            </a:r>
            <a:endParaRPr>
              <a:solidFill>
                <a:srgbClr val="48822D"/>
              </a:solidFill>
            </a:endParaRPr>
          </a:p>
        </p:txBody>
      </p:sp>
      <p:sp>
        <p:nvSpPr>
          <p:cNvPr id="28" name="Google Shape;28;g2c625889d0d_2_226"/>
          <p:cNvSpPr txBox="1"/>
          <p:nvPr>
            <p:ph idx="1" type="subTitle"/>
          </p:nvPr>
        </p:nvSpPr>
        <p:spPr>
          <a:xfrm>
            <a:off x="1019964" y="2518910"/>
            <a:ext cx="9720000" cy="3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822D"/>
              </a:buClr>
              <a:buSzPts val="1600"/>
              <a:buNone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Vivamus hendrerit. Proin dapibus. Praesent ultrice ces nulla sit amet lacus.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822D"/>
              </a:buClr>
              <a:buSzPts val="1600"/>
              <a:buFont typeface="Arial"/>
              <a:buChar char="•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Ut vitae nunc non pede tristique sagittis. Aliquam imperdiet elit vel justo. </a:t>
            </a:r>
            <a:endParaRPr/>
          </a:p>
          <a:p>
            <a:pPr indent="-285750" lvl="2" marL="12001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822D"/>
              </a:buClr>
              <a:buSzPts val="1600"/>
              <a:buFont typeface="Arial"/>
              <a:buChar char="•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Quisque porttitor imperiandiet qua.</a:t>
            </a:r>
            <a:endParaRPr/>
          </a:p>
          <a:p>
            <a:pPr indent="-285750" lvl="3" marL="16573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822D"/>
              </a:buClr>
              <a:buSzPts val="1600"/>
              <a:buFont typeface="Arial"/>
              <a:buChar char="•"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Phasellus vel lectus at orci ornare ultrices. Viva etmus justo est, vulputate eu.</a:t>
            </a:r>
            <a:endParaRPr/>
          </a:p>
          <a:p>
            <a:pPr indent="-285750" lvl="4" marL="21145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822D"/>
              </a:buClr>
              <a:buSzPts val="1600"/>
              <a:buFont typeface="Arial"/>
              <a:buChar char="•"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Phasellus vel lectus at orci ornare ultrices. Viva etmus justo est, vulputate eu.</a:t>
            </a:r>
            <a:endParaRPr/>
          </a:p>
          <a:p>
            <a:pPr indent="-285750" lvl="5" marL="25717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822D"/>
              </a:buClr>
              <a:buSzPts val="1600"/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Phasellus vel lectus at orci ornare ultrices. Viva etmus justo est, vulputate eu.</a:t>
            </a:r>
            <a:endParaRPr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822D"/>
              </a:buClr>
              <a:buSzPts val="1600"/>
              <a:buNone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Bibendum hendrerit, rutrum ut, turpis. Sed velit. 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822D"/>
              </a:buClr>
              <a:buSzPts val="1600"/>
              <a:buFont typeface="Arial"/>
              <a:buChar char="•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Sed semper augue.</a:t>
            </a:r>
            <a:endParaRPr sz="1600"/>
          </a:p>
        </p:txBody>
      </p:sp>
      <p:sp>
        <p:nvSpPr>
          <p:cNvPr id="29" name="Google Shape;29;g2c625889d0d_2_226"/>
          <p:cNvSpPr txBox="1"/>
          <p:nvPr/>
        </p:nvSpPr>
        <p:spPr>
          <a:xfrm>
            <a:off x="11280024" y="6347451"/>
            <a:ext cx="912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FFFFE9"/>
                </a:solidFill>
                <a:latin typeface="Verdana"/>
                <a:ea typeface="Verdana"/>
                <a:cs typeface="Verdana"/>
                <a:sym typeface="Verdana"/>
              </a:rPr>
              <a:t>VPK</a:t>
            </a:r>
            <a:endParaRPr b="1" i="0" sz="2000" u="none" cap="none" strike="noStrike">
              <a:solidFill>
                <a:srgbClr val="FFFFE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"/>
          <p:cNvSpPr txBox="1"/>
          <p:nvPr>
            <p:ph type="ctrTitle"/>
          </p:nvPr>
        </p:nvSpPr>
        <p:spPr>
          <a:xfrm>
            <a:off x="1127977" y="0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822D"/>
              </a:buClr>
              <a:buSzPts val="6000"/>
              <a:buFont typeface="Verdana"/>
              <a:buNone/>
            </a:pPr>
            <a:r>
              <a:rPr b="1" lang="en-US">
                <a:solidFill>
                  <a:srgbClr val="48822D"/>
                </a:solidFill>
                <a:latin typeface="Verdana"/>
                <a:ea typeface="Verdana"/>
                <a:cs typeface="Verdana"/>
                <a:sym typeface="Verdana"/>
              </a:rPr>
              <a:t>Slaidi pealkiri</a:t>
            </a:r>
            <a:endParaRPr>
              <a:solidFill>
                <a:srgbClr val="332B6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822D"/>
              </a:buClr>
              <a:buSzPts val="6000"/>
              <a:buFont typeface="Verdana"/>
              <a:buNone/>
            </a:pPr>
            <a:r>
              <a:rPr lang="en-US">
                <a:solidFill>
                  <a:srgbClr val="48822D"/>
                </a:solidFill>
                <a:latin typeface="Verdana"/>
                <a:ea typeface="Verdana"/>
                <a:cs typeface="Verdana"/>
                <a:sym typeface="Verdana"/>
              </a:rPr>
              <a:t>vajadusel kahel real</a:t>
            </a:r>
            <a:endParaRPr>
              <a:solidFill>
                <a:srgbClr val="48822D"/>
              </a:solidFill>
            </a:endParaRPr>
          </a:p>
        </p:txBody>
      </p:sp>
      <p:sp>
        <p:nvSpPr>
          <p:cNvPr id="35" name="Google Shape;35;p3"/>
          <p:cNvSpPr txBox="1"/>
          <p:nvPr>
            <p:ph idx="1" type="subTitle"/>
          </p:nvPr>
        </p:nvSpPr>
        <p:spPr>
          <a:xfrm>
            <a:off x="911976" y="2564996"/>
            <a:ext cx="9720045" cy="32400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822D"/>
              </a:buClr>
              <a:buSzPts val="1600"/>
              <a:buNone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Vivamus hendrerit. Proin dapibus. Praesent ultrice ces nulla sit amet lacus.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822D"/>
              </a:buClr>
              <a:buSzPts val="1600"/>
              <a:buFont typeface="Arial"/>
              <a:buChar char="•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Ut vitae nunc non pede tristique sagittis. Aliquam imperdiet elit vel justo. </a:t>
            </a:r>
            <a:endParaRPr/>
          </a:p>
          <a:p>
            <a:pPr indent="-285750" lvl="2" marL="12001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822D"/>
              </a:buClr>
              <a:buSzPts val="1600"/>
              <a:buFont typeface="Arial"/>
              <a:buChar char="•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Quisque porttitor imperiandiet qua.</a:t>
            </a:r>
            <a:endParaRPr/>
          </a:p>
          <a:p>
            <a:pPr indent="-285750" lvl="3" marL="16573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822D"/>
              </a:buClr>
              <a:buSzPts val="1600"/>
              <a:buFont typeface="Arial"/>
              <a:buChar char="•"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Phasellus vel lectus at orci ornare ultrices. Viva etmus justo est, vulputate eu.</a:t>
            </a:r>
            <a:endParaRPr/>
          </a:p>
          <a:p>
            <a:pPr indent="-285750" lvl="4" marL="21145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822D"/>
              </a:buClr>
              <a:buSzPts val="1600"/>
              <a:buFont typeface="Arial"/>
              <a:buChar char="•"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Phasellus vel lectus at orci ornare ultrices. Viva etmus justo est, vulputate eu.</a:t>
            </a:r>
            <a:endParaRPr/>
          </a:p>
          <a:p>
            <a:pPr indent="-285750" lvl="5" marL="25717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822D"/>
              </a:buClr>
              <a:buSzPts val="1600"/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Phasellus vel lectus at orci ornare ultrices. Viva etmus justo est, vulputate eu.</a:t>
            </a:r>
            <a:endParaRPr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822D"/>
              </a:buClr>
              <a:buSzPts val="1600"/>
              <a:buNone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Bibendum hendrerit, rutrum ut, turpis. Sed velit. 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822D"/>
              </a:buClr>
              <a:buSzPts val="1600"/>
              <a:buFont typeface="Arial"/>
              <a:buChar char="•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Sed semper augue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600"/>
          </a:p>
        </p:txBody>
      </p:sp>
      <p:sp>
        <p:nvSpPr>
          <p:cNvPr id="36" name="Google Shape;36;p3"/>
          <p:cNvSpPr/>
          <p:nvPr/>
        </p:nvSpPr>
        <p:spPr>
          <a:xfrm>
            <a:off x="11280024" y="0"/>
            <a:ext cx="911976" cy="6858000"/>
          </a:xfrm>
          <a:prstGeom prst="rect">
            <a:avLst/>
          </a:prstGeom>
          <a:solidFill>
            <a:srgbClr val="4882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3"/>
          <p:cNvSpPr txBox="1"/>
          <p:nvPr/>
        </p:nvSpPr>
        <p:spPr>
          <a:xfrm>
            <a:off x="11280024" y="6452954"/>
            <a:ext cx="91197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FFFFE9"/>
                </a:solidFill>
                <a:latin typeface="Verdana"/>
                <a:ea typeface="Verdana"/>
                <a:cs typeface="Verdana"/>
                <a:sym typeface="Verdana"/>
              </a:rPr>
              <a:t>VPK</a:t>
            </a:r>
            <a:endParaRPr b="1" i="0" sz="2000" u="none" cap="none" strike="noStrike">
              <a:solidFill>
                <a:srgbClr val="FFFFE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/>
          <p:nvPr/>
        </p:nvSpPr>
        <p:spPr>
          <a:xfrm>
            <a:off x="-12599" y="-57150"/>
            <a:ext cx="12192000" cy="620986"/>
          </a:xfrm>
          <a:prstGeom prst="rect">
            <a:avLst/>
          </a:prstGeom>
          <a:solidFill>
            <a:srgbClr val="4882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5"/>
          <p:cNvSpPr txBox="1"/>
          <p:nvPr>
            <p:ph type="ctrTitle"/>
          </p:nvPr>
        </p:nvSpPr>
        <p:spPr>
          <a:xfrm>
            <a:off x="1511401" y="563836"/>
            <a:ext cx="9144000" cy="19550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822D"/>
              </a:buClr>
              <a:buSzPts val="6000"/>
              <a:buFont typeface="Verdana"/>
              <a:buNone/>
            </a:pPr>
            <a:r>
              <a:rPr b="1" lang="en-US">
                <a:solidFill>
                  <a:srgbClr val="48822D"/>
                </a:solidFill>
                <a:latin typeface="Verdana"/>
                <a:ea typeface="Verdana"/>
                <a:cs typeface="Verdana"/>
                <a:sym typeface="Verdana"/>
              </a:rPr>
              <a:t>Slaidi pealkiri</a:t>
            </a:r>
            <a:endParaRPr>
              <a:solidFill>
                <a:srgbClr val="332B6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822D"/>
              </a:buClr>
              <a:buSzPts val="6000"/>
              <a:buFont typeface="Verdana"/>
              <a:buNone/>
            </a:pPr>
            <a:r>
              <a:rPr lang="en-US">
                <a:solidFill>
                  <a:srgbClr val="48822D"/>
                </a:solidFill>
                <a:latin typeface="Verdana"/>
                <a:ea typeface="Verdana"/>
                <a:cs typeface="Verdana"/>
                <a:sym typeface="Verdana"/>
              </a:rPr>
              <a:t>vajadusel kahel real</a:t>
            </a:r>
            <a:endParaRPr>
              <a:solidFill>
                <a:srgbClr val="48822D"/>
              </a:solidFill>
            </a:endParaRPr>
          </a:p>
        </p:txBody>
      </p:sp>
      <p:sp>
        <p:nvSpPr>
          <p:cNvPr id="44" name="Google Shape;44;p5"/>
          <p:cNvSpPr txBox="1"/>
          <p:nvPr>
            <p:ph idx="1" type="subTitle"/>
          </p:nvPr>
        </p:nvSpPr>
        <p:spPr>
          <a:xfrm>
            <a:off x="1511401" y="2719083"/>
            <a:ext cx="9720000" cy="3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822D"/>
              </a:buClr>
              <a:buSzPts val="1600"/>
              <a:buNone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Vivamus hendrerit. Proin dapibus. Praesent ultrice ces nulla sit amet lacus.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822D"/>
              </a:buClr>
              <a:buSzPts val="1600"/>
              <a:buFont typeface="Arial"/>
              <a:buChar char="•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Ut vitae nunc non pede tristique sagittis. Aliquam imperdiet elit vel justo. </a:t>
            </a:r>
            <a:endParaRPr/>
          </a:p>
          <a:p>
            <a:pPr indent="-285750" lvl="2" marL="12001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822D"/>
              </a:buClr>
              <a:buSzPts val="1600"/>
              <a:buFont typeface="Arial"/>
              <a:buChar char="•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Quisque porttitor imperiandiet qua.</a:t>
            </a:r>
            <a:endParaRPr/>
          </a:p>
          <a:p>
            <a:pPr indent="-285750" lvl="3" marL="16573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822D"/>
              </a:buClr>
              <a:buSzPts val="1600"/>
              <a:buFont typeface="Arial"/>
              <a:buChar char="•"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Phasellus vel lectus at orci ornare ultrices. Viva etmus justo est, vulputate eu.</a:t>
            </a:r>
            <a:endParaRPr/>
          </a:p>
          <a:p>
            <a:pPr indent="-285750" lvl="4" marL="21145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822D"/>
              </a:buClr>
              <a:buSzPts val="1600"/>
              <a:buFont typeface="Arial"/>
              <a:buChar char="•"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Phasellus vel lectus at orci ornare ultrices. Viva etmus justo est, vulputate eu.</a:t>
            </a:r>
            <a:endParaRPr/>
          </a:p>
          <a:p>
            <a:pPr indent="-285750" lvl="5" marL="25717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822D"/>
              </a:buClr>
              <a:buSzPts val="1600"/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Phasellus vel lectus at orci ornare ultrices. Viva etmus justo est, vulputate eu.</a:t>
            </a:r>
            <a:endParaRPr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822D"/>
              </a:buClr>
              <a:buSzPts val="1600"/>
              <a:buNone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Bibendum hendrerit, rutrum ut, turpis. Sed velit. 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822D"/>
              </a:buClr>
              <a:buSzPts val="1600"/>
              <a:buFont typeface="Arial"/>
              <a:buChar char="•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Sed semper augue.</a:t>
            </a:r>
            <a:endParaRPr sz="1600"/>
          </a:p>
        </p:txBody>
      </p:sp>
      <p:sp>
        <p:nvSpPr>
          <p:cNvPr id="45" name="Google Shape;45;p5"/>
          <p:cNvSpPr txBox="1"/>
          <p:nvPr/>
        </p:nvSpPr>
        <p:spPr>
          <a:xfrm>
            <a:off x="11267425" y="53288"/>
            <a:ext cx="91197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FFFFE9"/>
                </a:solidFill>
                <a:latin typeface="Verdana"/>
                <a:ea typeface="Verdana"/>
                <a:cs typeface="Verdana"/>
                <a:sym typeface="Verdana"/>
              </a:rPr>
              <a:t>VPK</a:t>
            </a:r>
            <a:endParaRPr b="1" i="0" sz="2000" u="none" cap="none" strike="noStrike">
              <a:solidFill>
                <a:srgbClr val="FFFFE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"/>
          <p:cNvSpPr txBox="1"/>
          <p:nvPr>
            <p:ph type="ctrTitle"/>
          </p:nvPr>
        </p:nvSpPr>
        <p:spPr>
          <a:xfrm>
            <a:off x="926412" y="445952"/>
            <a:ext cx="9144000" cy="12698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822D"/>
              </a:buClr>
              <a:buSzPts val="4800"/>
              <a:buFont typeface="Verdana"/>
              <a:buNone/>
            </a:pPr>
            <a:r>
              <a:rPr b="1" lang="en-US" sz="4800">
                <a:solidFill>
                  <a:srgbClr val="48822D"/>
                </a:solidFill>
                <a:latin typeface="Verdana"/>
                <a:ea typeface="Verdana"/>
                <a:cs typeface="Verdana"/>
                <a:sym typeface="Verdana"/>
              </a:rPr>
              <a:t>Slaidi pealkiri</a:t>
            </a:r>
            <a:endParaRPr sz="4800">
              <a:solidFill>
                <a:srgbClr val="48822D"/>
              </a:solidFill>
            </a:endParaRPr>
          </a:p>
        </p:txBody>
      </p:sp>
      <p:sp>
        <p:nvSpPr>
          <p:cNvPr id="51" name="Google Shape;51;p6"/>
          <p:cNvSpPr txBox="1"/>
          <p:nvPr>
            <p:ph idx="1" type="subTitle"/>
          </p:nvPr>
        </p:nvSpPr>
        <p:spPr>
          <a:xfrm>
            <a:off x="2210993" y="2996997"/>
            <a:ext cx="3240015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822D"/>
              </a:buClr>
              <a:buSzPts val="1600"/>
              <a:buNone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Vivamus hendrerit. Proin dapibus. Praesent ultrice ces nulla sit amet lacus.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822D"/>
              </a:buClr>
              <a:buSzPts val="1600"/>
              <a:buNone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Ut vitae nunc non pede tristique sagittis. Aliquam imperdiet elit vel justo.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822D"/>
              </a:buClr>
              <a:buSzPts val="1600"/>
              <a:buNone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Quisque porttitor imperiandiet qua.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822D"/>
              </a:buClr>
              <a:buSzPts val="1600"/>
              <a:buNone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Bibendum hendrerit, rutrum ut, turpis. Sed velit.</a:t>
            </a:r>
            <a:endParaRPr/>
          </a:p>
        </p:txBody>
      </p:sp>
      <p:sp>
        <p:nvSpPr>
          <p:cNvPr id="52" name="Google Shape;52;p6"/>
          <p:cNvSpPr/>
          <p:nvPr/>
        </p:nvSpPr>
        <p:spPr>
          <a:xfrm>
            <a:off x="-1" y="0"/>
            <a:ext cx="720000" cy="6858000"/>
          </a:xfrm>
          <a:prstGeom prst="rect">
            <a:avLst/>
          </a:prstGeom>
          <a:solidFill>
            <a:srgbClr val="4882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6"/>
          <p:cNvSpPr txBox="1"/>
          <p:nvPr/>
        </p:nvSpPr>
        <p:spPr>
          <a:xfrm>
            <a:off x="6831346" y="2996997"/>
            <a:ext cx="3240015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Phasellus vel lectus at orci ornare ultrices. Viva etmus justo est, vulputate eu.</a:t>
            </a:r>
            <a:endParaRPr b="0" i="0" sz="16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Phasellus vel lectus at orci ornare ultrices. Viva etmus justo est, vulputate eu.</a:t>
            </a:r>
            <a:endParaRPr b="0" i="0" sz="16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Phasellus vel lectus at orci ornare ultrices. Viva etmus justo est, vulputate eu.</a:t>
            </a:r>
            <a:endParaRPr b="0" i="0" sz="16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4" name="Google Shape;54;p6"/>
          <p:cNvSpPr txBox="1"/>
          <p:nvPr/>
        </p:nvSpPr>
        <p:spPr>
          <a:xfrm>
            <a:off x="6740992" y="2348994"/>
            <a:ext cx="324001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48822D"/>
                </a:solidFill>
                <a:latin typeface="Verdana"/>
                <a:ea typeface="Verdana"/>
                <a:cs typeface="Verdana"/>
                <a:sym typeface="Verdana"/>
              </a:rPr>
              <a:t>SED SEMPER AUGUE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6"/>
          <p:cNvSpPr txBox="1"/>
          <p:nvPr/>
        </p:nvSpPr>
        <p:spPr>
          <a:xfrm>
            <a:off x="2210993" y="2348994"/>
            <a:ext cx="324001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48822D"/>
                </a:solidFill>
                <a:latin typeface="Verdana"/>
                <a:ea typeface="Verdana"/>
                <a:cs typeface="Verdana"/>
                <a:sym typeface="Verdana"/>
              </a:rPr>
              <a:t>SED SEMPER AUGUE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 txBox="1"/>
          <p:nvPr/>
        </p:nvSpPr>
        <p:spPr>
          <a:xfrm>
            <a:off x="-1" y="6457890"/>
            <a:ext cx="91197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FFFFE9"/>
                </a:solidFill>
                <a:latin typeface="Verdana"/>
                <a:ea typeface="Verdana"/>
                <a:cs typeface="Verdana"/>
                <a:sym typeface="Verdana"/>
              </a:rPr>
              <a:t>VPK</a:t>
            </a:r>
            <a:endParaRPr b="1" i="0" sz="2000" u="none" cap="none" strike="noStrike">
              <a:solidFill>
                <a:srgbClr val="FFFFE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"/>
          <p:cNvSpPr/>
          <p:nvPr/>
        </p:nvSpPr>
        <p:spPr>
          <a:xfrm>
            <a:off x="7176006" y="0"/>
            <a:ext cx="5015994" cy="6857999"/>
          </a:xfrm>
          <a:prstGeom prst="rect">
            <a:avLst/>
          </a:prstGeom>
          <a:solidFill>
            <a:srgbClr val="4882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7"/>
          <p:cNvSpPr txBox="1"/>
          <p:nvPr>
            <p:ph type="ctrTitle"/>
          </p:nvPr>
        </p:nvSpPr>
        <p:spPr>
          <a:xfrm>
            <a:off x="1370867" y="620381"/>
            <a:ext cx="4960445" cy="130759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822D"/>
              </a:buClr>
              <a:buSzPts val="3600"/>
              <a:buFont typeface="Verdana"/>
              <a:buNone/>
            </a:pPr>
            <a:r>
              <a:rPr b="1" lang="en-US" sz="3600">
                <a:solidFill>
                  <a:srgbClr val="48822D"/>
                </a:solidFill>
                <a:latin typeface="Verdana"/>
                <a:ea typeface="Verdana"/>
                <a:cs typeface="Verdana"/>
                <a:sym typeface="Verdana"/>
              </a:rPr>
              <a:t>Slaidi pealkiri</a:t>
            </a:r>
            <a:endParaRPr sz="3600">
              <a:solidFill>
                <a:srgbClr val="332B6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822D"/>
              </a:buClr>
              <a:buSzPts val="3600"/>
              <a:buFont typeface="Verdana"/>
              <a:buNone/>
            </a:pPr>
            <a:r>
              <a:rPr lang="en-US" sz="3600">
                <a:solidFill>
                  <a:srgbClr val="48822D"/>
                </a:solidFill>
                <a:latin typeface="Verdana"/>
                <a:ea typeface="Verdana"/>
                <a:cs typeface="Verdana"/>
                <a:sym typeface="Verdana"/>
              </a:rPr>
              <a:t>vajadusel kahel real</a:t>
            </a:r>
            <a:endParaRPr sz="3600">
              <a:solidFill>
                <a:srgbClr val="48822D"/>
              </a:solidFill>
            </a:endParaRPr>
          </a:p>
        </p:txBody>
      </p:sp>
      <p:sp>
        <p:nvSpPr>
          <p:cNvPr id="63" name="Google Shape;63;p7"/>
          <p:cNvSpPr txBox="1"/>
          <p:nvPr>
            <p:ph idx="1" type="subTitle"/>
          </p:nvPr>
        </p:nvSpPr>
        <p:spPr>
          <a:xfrm>
            <a:off x="1370867" y="2093480"/>
            <a:ext cx="4987200" cy="41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822D"/>
              </a:buClr>
              <a:buSzPts val="1400"/>
              <a:buNone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Vivamus hendrerit. Proin dapibus. Praesent ultrice ces nulla sit amet lacus.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822D"/>
              </a:buClr>
              <a:buSzPts val="1400"/>
              <a:buNone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Ut vitae nunc non pede tristique sagittis. Aliquam imperdiet elit vel justo.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822D"/>
              </a:buClr>
              <a:buSzPts val="1400"/>
              <a:buNone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Quisque porttitor imperiandiet qua.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822D"/>
              </a:buClr>
              <a:buSzPts val="1400"/>
              <a:buFont typeface="Arial"/>
              <a:buChar char="•"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Phasellus vel lectus at orci ornare ultrices. Viva etmus justo est, vulputate eu.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822D"/>
              </a:buClr>
              <a:buSzPts val="1400"/>
              <a:buFont typeface="Arial"/>
              <a:buChar char="•"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Phasellus vel lectus at orci ornare ultrices. Viva etmus justo est, vulputate eu.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822D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Phasellus vel lectus at orci ornare ultrices. Viva etmus justo est, vulputate eu.</a:t>
            </a:r>
            <a:endParaRPr sz="1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822D"/>
              </a:buClr>
              <a:buSzPts val="1400"/>
              <a:buNone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Bibendum hendrerit, rutrum ut, turpis. Sed velit.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822D"/>
              </a:buClr>
              <a:buSzPts val="1400"/>
              <a:buNone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Sed semper augue.</a:t>
            </a:r>
            <a:endParaRPr sz="1400"/>
          </a:p>
        </p:txBody>
      </p:sp>
      <p:sp>
        <p:nvSpPr>
          <p:cNvPr id="64" name="Google Shape;64;p7"/>
          <p:cNvSpPr txBox="1"/>
          <p:nvPr/>
        </p:nvSpPr>
        <p:spPr>
          <a:xfrm>
            <a:off x="11280024" y="220271"/>
            <a:ext cx="91197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FFFFE9"/>
                </a:solidFill>
                <a:latin typeface="Verdana"/>
                <a:ea typeface="Verdana"/>
                <a:cs typeface="Verdana"/>
                <a:sym typeface="Verdana"/>
              </a:rPr>
              <a:t>VPK</a:t>
            </a:r>
            <a:endParaRPr b="1" i="0" sz="2000" u="none" cap="none" strike="noStrike">
              <a:solidFill>
                <a:srgbClr val="FFFFE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65" name="Google Shape;65;p7"/>
          <p:cNvGrpSpPr/>
          <p:nvPr/>
        </p:nvGrpSpPr>
        <p:grpSpPr>
          <a:xfrm>
            <a:off x="6635301" y="797510"/>
            <a:ext cx="4860000" cy="5400000"/>
            <a:chOff x="6358201" y="845835"/>
            <a:chExt cx="4860000" cy="5400000"/>
          </a:xfrm>
        </p:grpSpPr>
        <p:sp>
          <p:nvSpPr>
            <p:cNvPr id="66" name="Google Shape;66;p7"/>
            <p:cNvSpPr/>
            <p:nvPr/>
          </p:nvSpPr>
          <p:spPr>
            <a:xfrm>
              <a:off x="6358201" y="845835"/>
              <a:ext cx="4860000" cy="5400000"/>
            </a:xfrm>
            <a:prstGeom prst="rect">
              <a:avLst/>
            </a:prstGeom>
            <a:solidFill>
              <a:schemeClr val="lt1"/>
            </a:solidFill>
            <a:ln cap="flat" cmpd="sng" w="31750">
              <a:solidFill>
                <a:srgbClr val="F5F5D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Siia tuleb pilt</a:t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Images outline" id="67" name="Google Shape;67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304130" y="2348995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>
            <p:ph type="ctrTitle"/>
          </p:nvPr>
        </p:nvSpPr>
        <p:spPr>
          <a:xfrm>
            <a:off x="6528002" y="1122363"/>
            <a:ext cx="3888019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5F20"/>
              </a:buClr>
              <a:buSzPts val="6000"/>
              <a:buFont typeface="Verdana"/>
              <a:buNone/>
            </a:pPr>
            <a:r>
              <a:rPr b="1" lang="en-US" sz="6000">
                <a:solidFill>
                  <a:srgbClr val="325F20"/>
                </a:solidFill>
                <a:latin typeface="Verdana"/>
                <a:ea typeface="Verdana"/>
                <a:cs typeface="Verdana"/>
                <a:sym typeface="Verdana"/>
              </a:rPr>
              <a:t>Slaidi pealkiri</a:t>
            </a:r>
            <a:endParaRPr>
              <a:solidFill>
                <a:srgbClr val="325F20"/>
              </a:solidFill>
            </a:endParaRPr>
          </a:p>
        </p:txBody>
      </p:sp>
      <p:sp>
        <p:nvSpPr>
          <p:cNvPr id="73" name="Google Shape;73;p8"/>
          <p:cNvSpPr txBox="1"/>
          <p:nvPr>
            <p:ph idx="1" type="subTitle"/>
          </p:nvPr>
        </p:nvSpPr>
        <p:spPr>
          <a:xfrm>
            <a:off x="6312000" y="3602038"/>
            <a:ext cx="4356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822D"/>
              </a:buClr>
              <a:buSzPts val="1600"/>
              <a:buNone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Vivamus hendrerit. Proin dapibus. Praesent ultrice ces nulla sit amet lacus.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822D"/>
              </a:buClr>
              <a:buSzPts val="1600"/>
              <a:buNone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Ut vitae nunc non pede tristique sagittis. Aliquam imperdiet elit vel justo.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822D"/>
              </a:buClr>
              <a:buSzPts val="1600"/>
              <a:buNone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Quisque porttitor imperiandiet qua.</a:t>
            </a:r>
            <a:endParaRPr sz="900"/>
          </a:p>
        </p:txBody>
      </p:sp>
      <p:sp>
        <p:nvSpPr>
          <p:cNvPr id="74" name="Google Shape;74;p8"/>
          <p:cNvSpPr/>
          <p:nvPr/>
        </p:nvSpPr>
        <p:spPr>
          <a:xfrm>
            <a:off x="0" y="0"/>
            <a:ext cx="5016000" cy="6858000"/>
          </a:xfrm>
          <a:prstGeom prst="rect">
            <a:avLst/>
          </a:prstGeom>
          <a:solidFill>
            <a:srgbClr val="4882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8"/>
          <p:cNvSpPr txBox="1"/>
          <p:nvPr/>
        </p:nvSpPr>
        <p:spPr>
          <a:xfrm>
            <a:off x="0" y="6333932"/>
            <a:ext cx="91197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FFFFE9"/>
                </a:solidFill>
                <a:latin typeface="Verdana"/>
                <a:ea typeface="Verdana"/>
                <a:cs typeface="Verdana"/>
                <a:sym typeface="Verdana"/>
              </a:rPr>
              <a:t>VPK</a:t>
            </a:r>
            <a:endParaRPr b="1" i="0" sz="2000" u="none" cap="none" strike="noStrike">
              <a:solidFill>
                <a:srgbClr val="FFFFE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76" name="Google Shape;76;p8"/>
          <p:cNvGrpSpPr/>
          <p:nvPr/>
        </p:nvGrpSpPr>
        <p:grpSpPr>
          <a:xfrm>
            <a:off x="809669" y="809950"/>
            <a:ext cx="5184000" cy="5400000"/>
            <a:chOff x="809669" y="809950"/>
            <a:chExt cx="5184000" cy="5400000"/>
          </a:xfrm>
        </p:grpSpPr>
        <p:sp>
          <p:nvSpPr>
            <p:cNvPr id="77" name="Google Shape;77;p8"/>
            <p:cNvSpPr/>
            <p:nvPr/>
          </p:nvSpPr>
          <p:spPr>
            <a:xfrm>
              <a:off x="809669" y="809950"/>
              <a:ext cx="5184000" cy="5400000"/>
            </a:xfrm>
            <a:prstGeom prst="rect">
              <a:avLst/>
            </a:prstGeom>
            <a:solidFill>
              <a:schemeClr val="lt1"/>
            </a:solidFill>
            <a:ln cap="flat" cmpd="sng" w="31750">
              <a:solidFill>
                <a:srgbClr val="F5F5D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Siia tuleb pilt</a:t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Images outline" id="78" name="Google Shape;78;p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026526" y="2282663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9"/>
          <p:cNvSpPr/>
          <p:nvPr/>
        </p:nvSpPr>
        <p:spPr>
          <a:xfrm>
            <a:off x="0" y="0"/>
            <a:ext cx="12192000" cy="620988"/>
          </a:xfrm>
          <a:prstGeom prst="rect">
            <a:avLst/>
          </a:prstGeom>
          <a:solidFill>
            <a:srgbClr val="4882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9"/>
          <p:cNvSpPr/>
          <p:nvPr/>
        </p:nvSpPr>
        <p:spPr>
          <a:xfrm>
            <a:off x="-15976" y="6302027"/>
            <a:ext cx="12207976" cy="555974"/>
          </a:xfrm>
          <a:prstGeom prst="rect">
            <a:avLst/>
          </a:prstGeom>
          <a:solidFill>
            <a:srgbClr val="4882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9"/>
          <p:cNvSpPr txBox="1"/>
          <p:nvPr/>
        </p:nvSpPr>
        <p:spPr>
          <a:xfrm>
            <a:off x="11280024" y="6453014"/>
            <a:ext cx="91197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FFFFE9"/>
                </a:solidFill>
                <a:latin typeface="Verdana"/>
                <a:ea typeface="Verdana"/>
                <a:cs typeface="Verdana"/>
                <a:sym typeface="Verdana"/>
              </a:rPr>
              <a:t>VPK</a:t>
            </a:r>
            <a:endParaRPr b="1" i="0" sz="2000" u="none" cap="none" strike="noStrike">
              <a:solidFill>
                <a:srgbClr val="FFFFE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6" name="Google Shape;86;p9"/>
          <p:cNvSpPr txBox="1"/>
          <p:nvPr/>
        </p:nvSpPr>
        <p:spPr>
          <a:xfrm>
            <a:off x="448241" y="113678"/>
            <a:ext cx="572403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FFFFE9"/>
                </a:solidFill>
                <a:latin typeface="Verdana"/>
                <a:ea typeface="Verdana"/>
                <a:cs typeface="Verdana"/>
                <a:sym typeface="Verdana"/>
              </a:rPr>
              <a:t>SLAIDI PEALKIRI</a:t>
            </a:r>
            <a:endParaRPr b="0" i="0" sz="2000" u="none" cap="none" strike="noStrike">
              <a:solidFill>
                <a:srgbClr val="FFFFE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walkway with benches and grass in front of a building&#10;&#10;Description automatically generated" id="87" name="Google Shape;87;p9"/>
          <p:cNvPicPr preferRelativeResize="0"/>
          <p:nvPr/>
        </p:nvPicPr>
        <p:blipFill rotWithShape="1">
          <a:blip r:embed="rId3">
            <a:alphaModFix/>
          </a:blip>
          <a:srcRect b="34060" l="960" r="8386" t="9147"/>
          <a:stretch/>
        </p:blipFill>
        <p:spPr>
          <a:xfrm>
            <a:off x="448241" y="1438029"/>
            <a:ext cx="11263785" cy="3970758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172C51"/>
            </a:solidFill>
            <a:prstDash val="solid"/>
            <a:miter lim="8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1"/>
          <p:cNvSpPr/>
          <p:nvPr/>
        </p:nvSpPr>
        <p:spPr>
          <a:xfrm>
            <a:off x="11280024" y="0"/>
            <a:ext cx="912000" cy="6858000"/>
          </a:xfrm>
          <a:prstGeom prst="rect">
            <a:avLst/>
          </a:prstGeom>
          <a:solidFill>
            <a:srgbClr val="4882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1"/>
          <p:cNvSpPr/>
          <p:nvPr/>
        </p:nvSpPr>
        <p:spPr>
          <a:xfrm>
            <a:off x="0" y="0"/>
            <a:ext cx="911976" cy="6858000"/>
          </a:xfrm>
          <a:prstGeom prst="rect">
            <a:avLst/>
          </a:prstGeom>
          <a:solidFill>
            <a:srgbClr val="4882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1"/>
          <p:cNvSpPr txBox="1"/>
          <p:nvPr/>
        </p:nvSpPr>
        <p:spPr>
          <a:xfrm>
            <a:off x="1775980" y="1455037"/>
            <a:ext cx="864004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325F20"/>
                </a:solidFill>
                <a:latin typeface="Verdana"/>
                <a:ea typeface="Verdana"/>
                <a:cs typeface="Verdana"/>
                <a:sym typeface="Verdana"/>
              </a:rPr>
              <a:t>TÄNAN TÄHELEPANU EEST!</a:t>
            </a:r>
            <a:endParaRPr b="1" i="0" sz="4000" u="none" cap="none" strike="noStrike">
              <a:solidFill>
                <a:srgbClr val="325F2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5" name="Google Shape;95;p11"/>
          <p:cNvSpPr txBox="1"/>
          <p:nvPr/>
        </p:nvSpPr>
        <p:spPr>
          <a:xfrm>
            <a:off x="35070" y="6453014"/>
            <a:ext cx="91197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FFFFE9"/>
                </a:solidFill>
                <a:latin typeface="Verdana"/>
                <a:ea typeface="Verdana"/>
                <a:cs typeface="Verdana"/>
                <a:sym typeface="Verdana"/>
              </a:rPr>
              <a:t>VPK</a:t>
            </a:r>
            <a:endParaRPr b="1" i="0" sz="2000" u="none" cap="none" strike="noStrike">
              <a:solidFill>
                <a:srgbClr val="FFFFE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6" name="Google Shape;96;p11"/>
          <p:cNvSpPr txBox="1"/>
          <p:nvPr/>
        </p:nvSpPr>
        <p:spPr>
          <a:xfrm>
            <a:off x="1559979" y="5452740"/>
            <a:ext cx="76113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Vaida Põhikool </a:t>
            </a:r>
            <a:endParaRPr b="0" i="0" sz="18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Vana-Vaida tee 15 | Rae vald, Harjumaa </a:t>
            </a:r>
            <a:endParaRPr b="0" i="0" sz="18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E-post: </a:t>
            </a:r>
            <a:r>
              <a:rPr b="0" i="0" lang="en-US" sz="1800" u="sng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kool@vaidakool.ee</a:t>
            </a:r>
            <a:endParaRPr b="0" i="0" sz="1800" u="sng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vaidakool.ee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2024-03-04T11:07:49Z</dcterms:created>
  <dc:creator>Aleksandr Jefimov</dc:creator>
</cp:coreProperties>
</file>